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BF13-C2A1-4904-B3E7-E954CE180D17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5B64-D1D1-4587-8855-9AA41DBF6536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4222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573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22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4894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1290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8288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333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06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1942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128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750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3943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1604-CFC7-4C04-82B2-8CE815FEDC00}" type="datetimeFigureOut">
              <a:rPr lang="es-VE" smtClean="0"/>
              <a:pPr/>
              <a:t>10/2/2016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4542-CAA2-4B50-A371-05612707A5C3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55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4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830" y="0"/>
            <a:ext cx="9804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spect="1" noChangeArrowheads="1"/>
          </p:cNvSpPr>
          <p:nvPr/>
        </p:nvSpPr>
        <p:spPr bwMode="auto">
          <a:xfrm>
            <a:off x="172570" y="5388636"/>
            <a:ext cx="11819136" cy="1214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s-ES" sz="3200" dirty="0" smtClean="0">
                <a:ea typeface="ＭＳ Ｐゴシック" charset="-128"/>
              </a:rPr>
              <a:t>A la sociedad corresponde exigir responsabilidades de una crisis que pudo haberse evitado.</a:t>
            </a:r>
            <a:endParaRPr lang="en-US" sz="3200" dirty="0">
              <a:ea typeface="ＭＳ Ｐゴシック" charset="-128"/>
            </a:endParaRPr>
          </a:p>
        </p:txBody>
      </p:sp>
      <p:sp>
        <p:nvSpPr>
          <p:cNvPr id="3" name="Text Box 6"/>
          <p:cNvSpPr txBox="1">
            <a:spLocks noChangeAspect="1" noChangeArrowheads="1"/>
          </p:cNvSpPr>
          <p:nvPr/>
        </p:nvSpPr>
        <p:spPr bwMode="auto">
          <a:xfrm>
            <a:off x="172570" y="3775008"/>
            <a:ext cx="11819136" cy="1214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s-VE" sz="3200" dirty="0" smtClean="0">
                <a:ea typeface="ＭＳ Ｐゴシック" charset="-128"/>
              </a:rPr>
              <a:t>La crisis continuará profundizándose </a:t>
            </a:r>
            <a:r>
              <a:rPr lang="es-VE" sz="3200" dirty="0" smtClean="0">
                <a:ea typeface="ＭＳ Ｐゴシック" charset="-128"/>
              </a:rPr>
              <a:t>mientras no ocurra un cambio del actual modelo de gestión del sistema eléctrico</a:t>
            </a:r>
            <a:endParaRPr lang="es-VE" sz="3200" dirty="0">
              <a:ea typeface="ＭＳ Ｐゴシック" charset="-128"/>
            </a:endParaRPr>
          </a:p>
        </p:txBody>
      </p:sp>
      <p:sp>
        <p:nvSpPr>
          <p:cNvPr id="4" name="Text Box 6"/>
          <p:cNvSpPr txBox="1">
            <a:spLocks noChangeAspect="1" noChangeArrowheads="1"/>
          </p:cNvSpPr>
          <p:nvPr/>
        </p:nvSpPr>
        <p:spPr bwMode="auto">
          <a:xfrm>
            <a:off x="172570" y="116632"/>
            <a:ext cx="11819136" cy="1214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s-VE" sz="3200" dirty="0">
                <a:ea typeface="ＭＳ Ｐゴシック" charset="-128"/>
              </a:rPr>
              <a:t>La crisis eléctrica es resultado de la implantación de un modelo  de gestión del sistema eléctrico que genera </a:t>
            </a:r>
            <a:r>
              <a:rPr lang="es-VE" sz="3200" dirty="0" smtClean="0">
                <a:ea typeface="ＭＳ Ｐゴシック" charset="-128"/>
              </a:rPr>
              <a:t>déficit </a:t>
            </a:r>
            <a:r>
              <a:rPr lang="es-VE" sz="3200" dirty="0">
                <a:ea typeface="ＭＳ Ｐゴシック" charset="-128"/>
              </a:rPr>
              <a:t>(</a:t>
            </a:r>
            <a:r>
              <a:rPr lang="es-VE" sz="3200" dirty="0" smtClean="0">
                <a:ea typeface="ＭＳ Ｐゴシック" charset="-128"/>
              </a:rPr>
              <a:t>escasez)</a:t>
            </a:r>
            <a:endParaRPr lang="es-VE" sz="3200" dirty="0">
              <a:ea typeface="ＭＳ Ｐゴシック" charset="-128"/>
            </a:endParaRPr>
          </a:p>
        </p:txBody>
      </p:sp>
      <p:sp>
        <p:nvSpPr>
          <p:cNvPr id="5" name="Text Box 6"/>
          <p:cNvSpPr txBox="1">
            <a:spLocks noChangeAspect="1" noChangeArrowheads="1"/>
          </p:cNvSpPr>
          <p:nvPr/>
        </p:nvSpPr>
        <p:spPr bwMode="auto">
          <a:xfrm>
            <a:off x="172570" y="1782515"/>
            <a:ext cx="11819136" cy="15744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s-VE" sz="3200" dirty="0" smtClean="0">
                <a:ea typeface="ＭＳ Ｐゴシック" charset="-128"/>
              </a:rPr>
              <a:t>Por elevada indisponibilidad del parque térmico, su actual capacidad de producción  es insuficiente para compensar hidrologías desfavorables</a:t>
            </a:r>
            <a:endParaRPr lang="es-VE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12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326" y="0"/>
            <a:ext cx="9161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713" y="-1"/>
            <a:ext cx="953457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766" y="-1"/>
            <a:ext cx="924646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207" y="-1"/>
            <a:ext cx="961358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702" y="-1"/>
            <a:ext cx="932259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822" y="-1"/>
            <a:ext cx="913035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927" y="-1"/>
            <a:ext cx="994014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11" y="-1"/>
            <a:ext cx="9795578" cy="6858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8211" y="3331029"/>
            <a:ext cx="9795578" cy="11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171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71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laraguarenas</dc:creator>
  <cp:lastModifiedBy>MIGUEL LARAGUARENAS</cp:lastModifiedBy>
  <cp:revision>10</cp:revision>
  <dcterms:created xsi:type="dcterms:W3CDTF">2016-02-11T02:22:58Z</dcterms:created>
  <dcterms:modified xsi:type="dcterms:W3CDTF">2016-02-11T03:42:59Z</dcterms:modified>
</cp:coreProperties>
</file>